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4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Round Table Discussion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77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 like the part where you….</a:t>
            </a:r>
          </a:p>
          <a:p>
            <a:r>
              <a:rPr lang="en-US" dirty="0" smtClean="0"/>
              <a:t>I learned how….</a:t>
            </a:r>
          </a:p>
          <a:p>
            <a:r>
              <a:rPr lang="en-US" dirty="0" smtClean="0"/>
              <a:t>I like the way you described….</a:t>
            </a:r>
          </a:p>
          <a:p>
            <a:endParaRPr lang="en-US" dirty="0"/>
          </a:p>
          <a:p>
            <a:r>
              <a:rPr lang="en-US" dirty="0" smtClean="0"/>
              <a:t>I got confused in the part about….</a:t>
            </a:r>
          </a:p>
          <a:p>
            <a:r>
              <a:rPr lang="en-US" dirty="0" smtClean="0"/>
              <a:t>I wonder if…..</a:t>
            </a:r>
          </a:p>
          <a:p>
            <a:r>
              <a:rPr lang="en-US" dirty="0" smtClean="0"/>
              <a:t>I think you may want to……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950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one section at a time…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Observation:</a:t>
            </a:r>
          </a:p>
          <a:p>
            <a:pPr lvl="1"/>
            <a:r>
              <a:rPr lang="en-US" sz="3200" dirty="0" smtClean="0"/>
              <a:t>ASK ONE </a:t>
            </a:r>
            <a:r>
              <a:rPr lang="en-US" sz="3200" dirty="0" smtClean="0"/>
              <a:t>QUESTION</a:t>
            </a:r>
          </a:p>
          <a:p>
            <a:pPr lvl="2"/>
            <a:r>
              <a:rPr lang="en-US" sz="3000" dirty="0" smtClean="0"/>
              <a:t>I wonder?</a:t>
            </a:r>
            <a:endParaRPr lang="en-US" sz="3000" dirty="0" smtClean="0"/>
          </a:p>
          <a:p>
            <a:r>
              <a:rPr lang="en-US" sz="3600" dirty="0" smtClean="0">
                <a:solidFill>
                  <a:srgbClr val="8C73D0"/>
                </a:solidFill>
              </a:rPr>
              <a:t>Analysis</a:t>
            </a:r>
          </a:p>
          <a:p>
            <a:pPr lvl="1"/>
            <a:r>
              <a:rPr lang="en-US" sz="3200" dirty="0" smtClean="0"/>
              <a:t>RESTATE the </a:t>
            </a:r>
            <a:r>
              <a:rPr lang="en-US" sz="3200" dirty="0" smtClean="0"/>
              <a:t>RESEARCH….</a:t>
            </a:r>
          </a:p>
          <a:p>
            <a:pPr lvl="2"/>
            <a:r>
              <a:rPr lang="en-US" sz="3000" dirty="0" smtClean="0"/>
              <a:t>So, ….</a:t>
            </a:r>
            <a:endParaRPr lang="en-US" sz="3000" dirty="0" smtClean="0"/>
          </a:p>
          <a:p>
            <a:r>
              <a:rPr lang="en-US" sz="3600" dirty="0" smtClean="0">
                <a:solidFill>
                  <a:srgbClr val="8C73D0"/>
                </a:solidFill>
              </a:rPr>
              <a:t>Implication</a:t>
            </a:r>
          </a:p>
          <a:p>
            <a:pPr lvl="1"/>
            <a:r>
              <a:rPr lang="en-US" sz="3200" dirty="0" smtClean="0"/>
              <a:t>MAKE A SUGGESTION FOR </a:t>
            </a:r>
            <a:r>
              <a:rPr lang="en-US" sz="3200" dirty="0" smtClean="0"/>
              <a:t>PRACTICE</a:t>
            </a:r>
          </a:p>
          <a:p>
            <a:pPr lvl="2"/>
            <a:r>
              <a:rPr lang="en-US" sz="3000" dirty="0" smtClean="0"/>
              <a:t>You </a:t>
            </a:r>
            <a:r>
              <a:rPr lang="en-US" sz="3000" smtClean="0"/>
              <a:t>may want to…..</a:t>
            </a:r>
            <a:endParaRPr lang="en-US" sz="3000" dirty="0" smtClean="0"/>
          </a:p>
          <a:p>
            <a:pPr marL="685800" lvl="2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0334185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4</TotalTime>
  <Words>87</Words>
  <Application>Microsoft Macintosh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Infusion</vt:lpstr>
      <vt:lpstr>Round Table Discussion </vt:lpstr>
      <vt:lpstr>Writing Groups</vt:lpstr>
      <vt:lpstr>Read one section at a time…</vt:lpstr>
    </vt:vector>
  </TitlesOfParts>
  <Company>NJT2T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Round Table Discussion </dc:title>
  <dc:creator>Nicole Pepe</dc:creator>
  <cp:lastModifiedBy>Nicole Pepe</cp:lastModifiedBy>
  <cp:revision>2</cp:revision>
  <dcterms:created xsi:type="dcterms:W3CDTF">2012-10-11T23:55:44Z</dcterms:created>
  <dcterms:modified xsi:type="dcterms:W3CDTF">2012-10-12T00:11:35Z</dcterms:modified>
</cp:coreProperties>
</file>